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96" r:id="rId2"/>
    <p:sldId id="270" r:id="rId3"/>
    <p:sldId id="271" r:id="rId4"/>
    <p:sldId id="276" r:id="rId5"/>
    <p:sldId id="257" r:id="rId6"/>
    <p:sldId id="268" r:id="rId7"/>
    <p:sldId id="262" r:id="rId8"/>
    <p:sldId id="292" r:id="rId9"/>
    <p:sldId id="282" r:id="rId10"/>
    <p:sldId id="293" r:id="rId11"/>
    <p:sldId id="294" r:id="rId12"/>
    <p:sldId id="295" r:id="rId13"/>
    <p:sldId id="273" r:id="rId14"/>
    <p:sldId id="274" r:id="rId15"/>
    <p:sldId id="267" r:id="rId16"/>
    <p:sldId id="265" r:id="rId17"/>
    <p:sldId id="266" r:id="rId18"/>
    <p:sldId id="297" r:id="rId19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13" autoAdjust="0"/>
  </p:normalViewPr>
  <p:slideViewPr>
    <p:cSldViewPr>
      <p:cViewPr>
        <p:scale>
          <a:sx n="59" d="100"/>
          <a:sy n="59" d="100"/>
        </p:scale>
        <p:origin x="768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1BC70-2940-47C6-B59F-3638819C9A3B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8E440-4DB5-4F61-9D86-3A6377039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5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১।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1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1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যন্ত্র</a:t>
            </a:r>
            <a:r>
              <a:rPr lang="en-US" sz="1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1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1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</a:t>
            </a:r>
            <a:r>
              <a:rPr lang="en-US" sz="1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যন্ত্র</a:t>
            </a:r>
            <a:r>
              <a:rPr lang="en-US" sz="1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অন্যর</a:t>
            </a:r>
            <a:r>
              <a:rPr lang="en-US" sz="1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যন্ত্রের</a:t>
            </a:r>
            <a:r>
              <a:rPr lang="en-US" sz="1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1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সংযোগ</a:t>
            </a:r>
            <a:r>
              <a:rPr lang="en-US" sz="1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1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1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 </a:t>
            </a:r>
            <a:r>
              <a:rPr lang="en-US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।</a:t>
            </a:r>
          </a:p>
          <a:p>
            <a:r>
              <a:rPr lang="en-US" baseline="0" dirty="0" smtClean="0"/>
              <a:t>২।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যেমনই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শিক্ষার্থীকে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নেটওর্য়াক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যন্ত্রপাতির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</a:p>
          <a:p>
            <a:r>
              <a:rPr lang="en-US" baseline="0" dirty="0" err="1" smtClean="0"/>
              <a:t>অত:পর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31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6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56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1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14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12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দলগত</a:t>
            </a:r>
            <a:r>
              <a:rPr lang="en-US" dirty="0" smtClean="0"/>
              <a:t> </a:t>
            </a:r>
            <a:r>
              <a:rPr lang="en-US" dirty="0" err="1" smtClean="0"/>
              <a:t>কাজে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সহযোগিত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3C17E-3831-4D5C-8BE8-DE1C2F336DFD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95BC9-999E-4319-96A3-A3349470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59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2D9AB-237A-4E11-B042-368811D83C3B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4EC5-A823-43AB-AF3E-09AD1881E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4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3ACF0-005D-4053-B5FC-DEF84936ECA1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3516D-9A1E-459C-A9CB-B8F45E67D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BC71B-8898-4C26-9424-9A1CA4487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7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56AAE-25B1-41E8-B8FB-F497309F36B1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5329-F22F-43DF-9F04-6C9BD478D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7E610-A7B3-4A70-A58A-8CFE72593FD2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07D13-9507-4BFF-BBFD-95400FFEC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0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21D27-E4E3-494C-A005-A4B09ADF2C0F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EF309-B52F-4B5C-B772-25DE81C21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4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3AED0-B3B8-4395-8692-E42F3ACAF249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25410-C8E5-4971-848F-E3E72DFA1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D938E-B837-4470-A16C-59E8E1CCB9BF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23F5-2ACA-4741-BB4F-D0C6E885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1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F4EC-0D38-41A5-AFA4-B8130892248A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8C3B-CCC7-498A-B37E-94939B9CC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9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7F5FB-1132-4D1C-B0E3-DD3F06C9651D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E6130-878E-45C1-B9F0-75387BA93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6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9154432" cy="6858000"/>
            <a:chOff x="0" y="0"/>
            <a:chExt cx="9154432" cy="6858000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4"/>
            <a:stretch/>
          </p:blipFill>
          <p:spPr>
            <a:xfrm>
              <a:off x="0" y="4168774"/>
              <a:ext cx="3001368" cy="268922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4"/>
            <a:stretch/>
          </p:blipFill>
          <p:spPr>
            <a:xfrm rot="5400000">
              <a:off x="-156071" y="156071"/>
              <a:ext cx="3001368" cy="268922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4"/>
            <a:stretch/>
          </p:blipFill>
          <p:spPr>
            <a:xfrm rot="10800000">
              <a:off x="6142632" y="0"/>
              <a:ext cx="3001368" cy="268922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4"/>
            <a:stretch/>
          </p:blipFill>
          <p:spPr>
            <a:xfrm rot="16200000">
              <a:off x="6309135" y="4012703"/>
              <a:ext cx="3001368" cy="2689226"/>
            </a:xfrm>
            <a:prstGeom prst="rect">
              <a:avLst/>
            </a:prstGeom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199"/>
            <a:ext cx="990600" cy="30480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2718" y="6567488"/>
            <a:ext cx="457200" cy="30797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A3B342A-9FAA-4654-88EA-C74C1867F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5.gif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371600"/>
            <a:ext cx="6324600" cy="9144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নির্দেশনা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স্লাইড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743200"/>
            <a:ext cx="6705600" cy="29718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Slide Note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শ্রেণিকক্ষে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পাঠদানের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পূর্বে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Slide Note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দেখে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নিতে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পারেন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এবং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F5 </a:t>
            </a:r>
            <a:r>
              <a:rPr lang="bn-BD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চেপে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পাঠটি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উপস্থাপন শুরু করতে পারেন। পাশাপাশি আপনার নিজস্ব চিন্তা-চেতনা কনটেন্টকে আরো বেশী </a:t>
            </a:r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ফলপ্রস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ূ</a:t>
            </a:r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dirty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করবে আশা করি...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ABA6-9E7E-4913-905E-480F308E3FC5}" type="datetime1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(LAN Card)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88670" y="1905000"/>
            <a:ext cx="7429500" cy="2438401"/>
            <a:chOff x="685800" y="1524000"/>
            <a:chExt cx="7429500" cy="2438401"/>
          </a:xfrm>
        </p:grpSpPr>
        <p:pic>
          <p:nvPicPr>
            <p:cNvPr id="1026" name="Picture 2" descr="http://1.bp.blogspot.com/-vtdBxbb5Iqc/UiANnJ5z7GI/AAAAAAAAAbk/YtKSkWPv4E0/s1600/Lan+car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676400"/>
              <a:ext cx="2638425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halak.im/wp-content/uploads/2013/12/wifi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1524000"/>
              <a:ext cx="2209800" cy="2145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blog.ownlamp.com/wp-content/uploads/2015/05/d10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1557728"/>
              <a:ext cx="2095500" cy="2020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3400" y="4791341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দুই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অধিক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সংখ্যক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কম্পিউটারকে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একসাথে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যন্ত্রটি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অবশ্যই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প্রয়োজন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হলো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নেটওয়ার্কে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ইন্টারপ্রেটারের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ভূমিকা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পালন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bn-BD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37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(LAN Card)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প্রকারভেদ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8620" y="3454608"/>
            <a:ext cx="1668780" cy="58399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কার্ড</a:t>
            </a:r>
            <a:endParaRPr lang="bn-BD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743200" y="5029200"/>
            <a:ext cx="3200400" cy="5334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তারবিহীন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কার্ড</a:t>
            </a:r>
            <a:endParaRPr lang="bn-BD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743200" y="1880329"/>
            <a:ext cx="3048000" cy="55807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তারযুক্ত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কার্ড</a:t>
            </a:r>
            <a:endParaRPr lang="bn-BD" sz="36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57400" y="2438400"/>
            <a:ext cx="2286000" cy="2590800"/>
            <a:chOff x="2057400" y="2438400"/>
            <a:chExt cx="2286000" cy="2590800"/>
          </a:xfrm>
        </p:grpSpPr>
        <p:cxnSp>
          <p:nvCxnSpPr>
            <p:cNvPr id="7" name="Elbow Connector 6"/>
            <p:cNvCxnSpPr>
              <a:stCxn id="11" idx="3"/>
              <a:endCxn id="12" idx="0"/>
            </p:cNvCxnSpPr>
            <p:nvPr/>
          </p:nvCxnSpPr>
          <p:spPr bwMode="auto">
            <a:xfrm>
              <a:off x="2057400" y="3746604"/>
              <a:ext cx="2286000" cy="1282596"/>
            </a:xfrm>
            <a:prstGeom prst="bentConnector2">
              <a:avLst/>
            </a:prstGeom>
            <a:ln/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4343400" y="2438400"/>
              <a:ext cx="0" cy="1905000"/>
            </a:xfrm>
            <a:prstGeom prst="line">
              <a:avLst/>
            </a:prstGeom>
            <a:ln/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074" name="Picture 2" descr="http://graphics.adaptec.com/us/support/nr/ana620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65239"/>
            <a:ext cx="27146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287" y="4009597"/>
            <a:ext cx="2395538" cy="203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2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ইন্টারপ্রেটার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88620" y="1600200"/>
            <a:ext cx="8014935" cy="2819859"/>
            <a:chOff x="388620" y="2362200"/>
            <a:chExt cx="8014935" cy="281985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796047"/>
              <a:ext cx="2307555" cy="238601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" y="3024647"/>
              <a:ext cx="1582152" cy="1878806"/>
            </a:xfrm>
            <a:prstGeom prst="rect">
              <a:avLst/>
            </a:prstGeom>
          </p:spPr>
        </p:pic>
        <p:pic>
          <p:nvPicPr>
            <p:cNvPr id="4102" name="Picture 6" descr="https://www.321ride.com/signup/images/animated_timer_bar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799" y="3854613"/>
              <a:ext cx="1905047" cy="155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40684">
              <a:off x="2767365" y="2671763"/>
              <a:ext cx="2714625" cy="2095500"/>
            </a:xfrm>
            <a:prstGeom prst="rect">
              <a:avLst/>
            </a:prstGeom>
          </p:spPr>
        </p:pic>
        <p:pic>
          <p:nvPicPr>
            <p:cNvPr id="4112" name="Picture 16" descr="http://radar.discoverypatterns.com/images/animation_loading_bar.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4025" y="3917616"/>
              <a:ext cx="921975" cy="108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TextBox 33"/>
          <p:cNvSpPr txBox="1"/>
          <p:nvPr/>
        </p:nvSpPr>
        <p:spPr>
          <a:xfrm>
            <a:off x="533399" y="5400364"/>
            <a:ext cx="7870155" cy="59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নেটওয়ার্কে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ইন্টারপ্রেটার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দোভাষীর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মতো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58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285" y="4525830"/>
            <a:ext cx="8067207" cy="179877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তারযুক্ত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তারবিহীন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সুবিধাগুলো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দলে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আলোচনা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উপস্থাপন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193" y="19812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প্রথমে শিক্ষার্থীরা দলে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90800" y="2842560"/>
            <a:ext cx="4343400" cy="1507710"/>
            <a:chOff x="2590800" y="2842560"/>
            <a:chExt cx="4343400" cy="1507710"/>
          </a:xfrm>
        </p:grpSpPr>
        <p:pic>
          <p:nvPicPr>
            <p:cNvPr id="8194" name="Picture 2" descr="http://www.iconshock.com/img_jpg/VISTA/computer_gadgets/jpg/256/wireless_router_ic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842560"/>
              <a:ext cx="1676400" cy="1507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ttp://halak.im/wp-content/uploads/2013/12/wifi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942546"/>
              <a:ext cx="1800385" cy="1362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21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467600" cy="1676400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কম্পিউটারে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কোন্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‌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2012" y="3526863"/>
            <a:ext cx="7999306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r>
              <a:rPr lang="en-US" dirty="0" err="1" smtClean="0"/>
              <a:t>মডেমের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572000"/>
            <a:ext cx="259080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ক) </a:t>
            </a:r>
            <a:r>
              <a:rPr lang="en-US" sz="2400" dirty="0" err="1" smtClean="0"/>
              <a:t>সিগনাল</a:t>
            </a:r>
            <a:r>
              <a:rPr lang="en-US" sz="2400" dirty="0" smtClean="0"/>
              <a:t> </a:t>
            </a:r>
            <a:r>
              <a:rPr lang="en-US" sz="2400" dirty="0" err="1" smtClean="0"/>
              <a:t>বন্ধ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4572000"/>
            <a:ext cx="3726134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খ) </a:t>
            </a:r>
            <a:r>
              <a:rPr lang="en-US" sz="2400" dirty="0" err="1"/>
              <a:t>সিগনাল</a:t>
            </a:r>
            <a:r>
              <a:rPr lang="en-US" sz="2400" dirty="0"/>
              <a:t> </a:t>
            </a:r>
            <a:r>
              <a:rPr lang="en-US" sz="2400" dirty="0" err="1"/>
              <a:t>প্রেরণ</a:t>
            </a:r>
            <a:r>
              <a:rPr lang="en-US" sz="2400" dirty="0"/>
              <a:t> </a:t>
            </a:r>
            <a:r>
              <a:rPr lang="en-US" sz="2400" dirty="0" err="1" smtClean="0"/>
              <a:t>করে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5257800"/>
            <a:ext cx="289560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গ) </a:t>
            </a:r>
            <a:r>
              <a:rPr lang="en-US" sz="2400" dirty="0" err="1" smtClean="0"/>
              <a:t>সিগনালে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বাধা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প্রদান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5257800"/>
            <a:ext cx="3956428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ঘ) </a:t>
            </a:r>
            <a:r>
              <a:rPr lang="en-US" sz="2400" dirty="0" err="1"/>
              <a:t>সিগনাল</a:t>
            </a:r>
            <a:r>
              <a:rPr lang="en-US" sz="2400" dirty="0"/>
              <a:t> </a:t>
            </a:r>
            <a:r>
              <a:rPr lang="en-US" sz="2400" dirty="0" err="1" smtClean="0"/>
              <a:t>চিহ্নিত</a:t>
            </a:r>
            <a:r>
              <a:rPr lang="en-US" sz="2400" dirty="0" smtClean="0"/>
              <a:t> </a:t>
            </a:r>
            <a:r>
              <a:rPr lang="en-US" sz="2400" dirty="0" err="1"/>
              <a:t>করে</a:t>
            </a:r>
            <a:endParaRPr lang="en-US" sz="2400" dirty="0"/>
          </a:p>
        </p:txBody>
      </p:sp>
      <p:sp>
        <p:nvSpPr>
          <p:cNvPr id="8" name="Multiply 7"/>
          <p:cNvSpPr/>
          <p:nvPr/>
        </p:nvSpPr>
        <p:spPr bwMode="auto">
          <a:xfrm>
            <a:off x="1670779" y="4498413"/>
            <a:ext cx="533400" cy="609600"/>
          </a:xfrm>
          <a:prstGeom prst="mathMultiply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6" name="Multiply 15"/>
          <p:cNvSpPr/>
          <p:nvPr/>
        </p:nvSpPr>
        <p:spPr bwMode="auto">
          <a:xfrm>
            <a:off x="1670779" y="5157942"/>
            <a:ext cx="533400" cy="609600"/>
          </a:xfrm>
          <a:prstGeom prst="mathMultiply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7" name="Multiply 16"/>
          <p:cNvSpPr/>
          <p:nvPr/>
        </p:nvSpPr>
        <p:spPr bwMode="auto">
          <a:xfrm>
            <a:off x="4955498" y="5134284"/>
            <a:ext cx="533400" cy="609600"/>
          </a:xfrm>
          <a:prstGeom prst="mathMultiply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8" name="Half Frame 17"/>
          <p:cNvSpPr/>
          <p:nvPr/>
        </p:nvSpPr>
        <p:spPr bwMode="auto">
          <a:xfrm rot="13257552">
            <a:off x="5087842" y="4086962"/>
            <a:ext cx="418253" cy="800100"/>
          </a:xfrm>
          <a:prstGeom prst="halfFrame">
            <a:avLst>
              <a:gd name="adj1" fmla="val 26165"/>
              <a:gd name="adj2" fmla="val 22581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9" grpId="0"/>
      <p:bldP spid="10" grpId="0"/>
      <p:bldP spid="11" grpId="0"/>
      <p:bldP spid="8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FA53-28D4-4A65-AFF0-C76D154C86DC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7496" y="1073598"/>
            <a:ext cx="9144000" cy="77559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eaLnBrk="0" hangingPunct="0">
              <a:spcBef>
                <a:spcPct val="0"/>
              </a:spcBef>
              <a:defRPr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  <a:lvl2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dirty="0" err="1" smtClean="0"/>
              <a:t>প্রশ্নোত্তর</a:t>
            </a:r>
            <a:r>
              <a:rPr lang="en-US" dirty="0" smtClean="0"/>
              <a:t> </a:t>
            </a:r>
            <a:r>
              <a:rPr lang="en-US" dirty="0" err="1"/>
              <a:t>পর্ব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72" y="2362200"/>
            <a:ext cx="2580665" cy="2271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ি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 </a:t>
            </a:r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648200"/>
            <a:ext cx="7620000" cy="1524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বাসায়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ইন্টারনেট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সংযোগের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কোন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করবে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তৈরি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052" name="Picture 4" descr="https://pixabay.com/static/uploads/photo/2012/04/18/14/13/network-37139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486150" cy="254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85651"/>
            <a:ext cx="990600" cy="304801"/>
          </a:xfrm>
        </p:spPr>
        <p:txBody>
          <a:bodyPr/>
          <a:lstStyle/>
          <a:p>
            <a:pPr>
              <a:defRPr/>
            </a:pPr>
            <a:fld id="{4C6B2656-8EB8-4B36-B85D-ACFB88423968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828800" y="1752600"/>
            <a:ext cx="5742294" cy="3124200"/>
            <a:chOff x="2030106" y="2133600"/>
            <a:chExt cx="4552950" cy="1924051"/>
          </a:xfrm>
        </p:grpSpPr>
        <p:pic>
          <p:nvPicPr>
            <p:cNvPr id="7170" name="Picture 2" descr="http://www.upc-cablecom.ch/content/dam/www-upc-cablecom-ch/ueber_uns/en/gallery/produkte/technicolorC7200_schraeg_vorn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0106" y="2133600"/>
              <a:ext cx="4552950" cy="1924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 rot="20939273">
              <a:off x="3181359" y="2378906"/>
              <a:ext cx="1797433" cy="688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7200" dirty="0" err="1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ধন্যবাদ</a:t>
              </a:r>
              <a:endParaRPr lang="en-US" sz="7200" dirty="0">
                <a:solidFill>
                  <a:srgbClr val="FFC000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1500" y="228600"/>
            <a:ext cx="3365500" cy="685800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 rtlCol="0">
            <a:prstTxWarp prst="textInflateTop">
              <a:avLst>
                <a:gd name="adj" fmla="val 0"/>
              </a:avLst>
            </a:prstTxWarp>
            <a:spAutoFit/>
          </a:bodyPr>
          <a:lstStyle/>
          <a:p>
            <a:pPr>
              <a:buNone/>
            </a:pPr>
            <a:r>
              <a:rPr lang="bn-IN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145" y="2493814"/>
            <a:ext cx="8534400" cy="84138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2667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</a:t>
            </a:r>
            <a:r>
              <a:rPr lang="en-US" sz="2667" dirty="0" err="1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সুপারভাইজর</a:t>
            </a:r>
            <a:r>
              <a:rPr lang="bn-IN" sz="2667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667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62100"/>
            <a:ext cx="8382000" cy="519373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30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0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145" y="3784600"/>
            <a:ext cx="8572500" cy="1816138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2667" dirty="0"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কবির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en-US" sz="2667" dirty="0" smtClean="0">
                <a:latin typeface="Nikosh" pitchFamily="2" charset="0"/>
                <a:cs typeface="Nikosh" pitchFamily="2" charset="0"/>
              </a:rPr>
              <a:t>ঢাকা</a:t>
            </a:r>
          </a:p>
          <a:p>
            <a:pPr algn="ctr">
              <a:buNone/>
            </a:pPr>
            <a:r>
              <a:rPr lang="bn-IN" sz="2667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মোঃ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,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ী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 অধ্যাপক, টিটিসি, </a:t>
            </a:r>
            <a:r>
              <a:rPr lang="en-US" sz="2667" dirty="0" err="1" smtClean="0">
                <a:latin typeface="Nikosh" pitchFamily="2" charset="0"/>
                <a:cs typeface="Nikosh" pitchFamily="2" charset="0"/>
              </a:rPr>
              <a:t>পাবনা</a:t>
            </a:r>
            <a:endParaRPr lang="en-US" sz="2667" dirty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bn-BD" sz="2667" dirty="0">
                <a:latin typeface="Nikosh" pitchFamily="2" charset="0"/>
                <a:cs typeface="Nikosh" pitchFamily="2" charset="0"/>
              </a:rPr>
              <a:t>জনাব মির্জা মোঃ দিদারুল আ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667" dirty="0"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bn-BD" sz="2667" dirty="0" smtClean="0">
                <a:latin typeface="Nikosh" pitchFamily="2" charset="0"/>
                <a:cs typeface="Nikosh" pitchFamily="2" charset="0"/>
              </a:rPr>
              <a:t>ঢাকা</a:t>
            </a:r>
            <a:endParaRPr lang="en-US" sz="2667" dirty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en-US" sz="2667" dirty="0" err="1" smtClean="0">
                <a:latin typeface="Nikosh" pitchFamily="2" charset="0"/>
                <a:cs typeface="Nikosh" pitchFamily="2" charset="0"/>
              </a:rPr>
              <a:t>জনাব</a:t>
            </a:r>
            <a:r>
              <a:rPr lang="en-US" sz="2667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মো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.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খান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(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),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খুলনা</a:t>
            </a:r>
            <a:endParaRPr lang="bn-BD" sz="2667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pPr/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410200" y="6132666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1143000" y="1371600"/>
            <a:ext cx="6881329" cy="4419600"/>
            <a:chOff x="477811" y="1143000"/>
            <a:chExt cx="6881329" cy="4419600"/>
          </a:xfrm>
        </p:grpSpPr>
        <p:pic>
          <p:nvPicPr>
            <p:cNvPr id="5122" name="Picture 2" descr="http://www.wpclipart.com/computer/hardware/networking/modem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811" y="1143000"/>
              <a:ext cx="6881329" cy="441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057400" y="1633995"/>
              <a:ext cx="3810000" cy="168507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Relaxed"/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15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স্বাগতম</a:t>
              </a:r>
              <a:endParaRPr lang="en-US" sz="115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89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914400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দ্বিতীয়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১৩</a:t>
            </a:r>
            <a:endParaRPr lang="bn-BD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373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সৈয়দ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মাহবুব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হাসান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আমিরী</a:t>
            </a: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রেসিডেনসিয়াল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মডেল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কলেজ</a:t>
            </a:r>
            <a:endParaRPr lang="en-US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a</a:t>
            </a:r>
            <a:r>
              <a:rPr lang="en-US" sz="16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miri.drmc@gmail.com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Mobile: 01914223355</a:t>
            </a:r>
            <a:endParaRPr lang="bn-BD" sz="18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4" name="Picture 6" descr="https://pbs.twimg.com/profile_images/488799653148651521/7jiWcgwf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975" y="1676399"/>
            <a:ext cx="2306225" cy="2306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55566"/>
            <a:ext cx="1625061" cy="21880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203" y="697285"/>
            <a:ext cx="7753997" cy="747357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এখানে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যন্ত্র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যন্ত্র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অন্য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যন্ত্রের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সংযোগ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1752600" y="4876800"/>
            <a:ext cx="838200" cy="6858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1026" name="Picture 2" descr="http://www.spiralcage.com/hollowearthrecordings/images/elevenClouds/07_NetworkInstru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75" y="1981200"/>
            <a:ext cx="6350652" cy="379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45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29600" cy="6858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আজকের আলোচ্য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…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7" y="1752600"/>
            <a:ext cx="8305800" cy="914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66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নেটওয়ার্ক-সংশ্লিষ্ট</a:t>
            </a:r>
            <a:r>
              <a:rPr lang="en-US" sz="6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যন্ত্রপাতি</a:t>
            </a:r>
            <a:endParaRPr lang="en-US" sz="66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28F922-5163-4F6B-B63E-7BA975F8BED9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194" name="Picture 2" descr="http://3.bp.blogspot.com/-_hikiJ2pbcw/UuKxPeaEIJI/AAAAAAAABXE/e83a_RfEv5s/s1600/router_f016-20120119084313-000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3088313" cy="308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842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2626" y="2408237"/>
            <a:ext cx="7467600" cy="259080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মডেম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(Modem)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>
                <a:latin typeface="Nikosh" pitchFamily="2" charset="0"/>
                <a:cs typeface="Nikosh" pitchFamily="2" charset="0"/>
              </a:rPr>
              <a:t>মডেম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(Modem)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(LAN Card)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D8C77-E052-4CA2-87ED-9B25F76235B9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16002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200" b="1" spc="50" dirty="0">
              <a:ln w="11430"/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মডেম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(Modem)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85423" y="5693658"/>
            <a:ext cx="754243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মডেম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নেটওয়ার্কের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সংযোগস্থলে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অবস্থান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ইন্টারনেটের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ডাটা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উপাত্ত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পাঠানোর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বহনকারী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সিগনাল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প্রেরণ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4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1" y="1994592"/>
            <a:ext cx="2667000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Modulator</a:t>
            </a:r>
            <a:endParaRPr lang="en-US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38800" y="2625088"/>
            <a:ext cx="2308485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Modem</a:t>
            </a:r>
            <a:endParaRPr lang="en-US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0" y="3115992"/>
            <a:ext cx="2667000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Demodulator</a:t>
            </a:r>
            <a:endParaRPr lang="en-US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3429001" y="3378426"/>
            <a:ext cx="893788" cy="11046"/>
          </a:xfrm>
          <a:prstGeom prst="straightConnector1">
            <a:avLst/>
          </a:prstGeom>
          <a:ln>
            <a:tailEnd type="triangle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>
            <a:off x="3422443" y="2215703"/>
            <a:ext cx="893788" cy="11046"/>
          </a:xfrm>
          <a:prstGeom prst="straightConnector1">
            <a:avLst/>
          </a:prstGeom>
          <a:ln>
            <a:tailEnd type="triangle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74696" y="1981297"/>
            <a:ext cx="906904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Mo</a:t>
            </a:r>
            <a:endParaRPr lang="en-US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74695" y="3160713"/>
            <a:ext cx="1135505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Dem</a:t>
            </a:r>
            <a:endParaRPr lang="en-US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8" name="Plus 17"/>
          <p:cNvSpPr/>
          <p:nvPr/>
        </p:nvSpPr>
        <p:spPr bwMode="auto">
          <a:xfrm>
            <a:off x="4424597" y="2472201"/>
            <a:ext cx="457200" cy="643791"/>
          </a:xfrm>
          <a:prstGeom prst="mathPlus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963306" y="2810934"/>
            <a:ext cx="893788" cy="11046"/>
          </a:xfrm>
          <a:prstGeom prst="straightConnector1">
            <a:avLst/>
          </a:prstGeom>
          <a:ln>
            <a:tailEnd type="triangle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02756" y="2414563"/>
            <a:ext cx="1026044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এনালগ</a:t>
            </a:r>
            <a:endParaRPr lang="en-US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5443" y="3562594"/>
            <a:ext cx="1301957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ডিজিটাল</a:t>
            </a:r>
            <a:endParaRPr lang="en-US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4" name="Picture 4" descr="http://img2.wikia.nocookie.net/__cb20100421004434/gtawiki/images/c/c9/Computer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727" y="4186945"/>
            <a:ext cx="1089115" cy="11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21" y="4568851"/>
            <a:ext cx="830779" cy="830779"/>
          </a:xfrm>
          <a:prstGeom prst="rect">
            <a:avLst/>
          </a:prstGeom>
        </p:spPr>
      </p:pic>
      <p:cxnSp>
        <p:nvCxnSpPr>
          <p:cNvPr id="20" name="Straight Connector 19"/>
          <p:cNvCxnSpPr>
            <a:stCxn id="35" idx="3"/>
          </p:cNvCxnSpPr>
          <p:nvPr/>
        </p:nvCxnSpPr>
        <p:spPr bwMode="auto">
          <a:xfrm flipV="1">
            <a:off x="1524000" y="4984240"/>
            <a:ext cx="5978817" cy="1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3" name="Picture 2" descr="http://3.bp.blogspot.com/-_hikiJ2pbcw/UuKxPeaEIJI/AAAAAAAABXE/e83a_RfEv5s/s1600/router_f016-20120119084313-000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32" y="4273062"/>
            <a:ext cx="1244568" cy="124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-1295400" y="4724400"/>
            <a:ext cx="1028700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এনালগ</a:t>
            </a:r>
            <a:endParaRPr lang="en-US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448800" y="4648200"/>
            <a:ext cx="1044663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ডিজিটাল</a:t>
            </a:r>
            <a:endParaRPr lang="en-US" sz="24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09 -0.00232 L 0.60209 0.0087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378 0.02407 L -0.22378 0.0240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2" grpId="0"/>
      <p:bldP spid="25" grpId="0"/>
      <p:bldP spid="13" grpId="0"/>
      <p:bldP spid="27" grpId="0"/>
      <p:bldP spid="28" grpId="0"/>
      <p:bldP spid="18" grpId="0" animBg="1"/>
      <p:bldP spid="31" grpId="0"/>
      <p:bldP spid="32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মডেম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(Modem)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প্রকারভেদ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AutoShape 2" descr="http://us.dlink.com/wp-content/uploads/2014/03/DUB-H7-B1.png"/>
          <p:cNvSpPr>
            <a:spLocks noChangeAspect="1" noChangeArrowheads="1"/>
          </p:cNvSpPr>
          <p:nvPr/>
        </p:nvSpPr>
        <p:spPr bwMode="auto">
          <a:xfrm>
            <a:off x="155575" y="-1227138"/>
            <a:ext cx="45529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410200" y="1858962"/>
            <a:ext cx="2589291" cy="1739415"/>
            <a:chOff x="388620" y="1682750"/>
            <a:chExt cx="4000500" cy="2390626"/>
          </a:xfrm>
        </p:grpSpPr>
        <p:pic>
          <p:nvPicPr>
            <p:cNvPr id="9218" name="Picture 2" descr="http://cache-www.linksys.com/support/images/KB26567-001_EN_v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" y="1682750"/>
              <a:ext cx="4000500" cy="1771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14070" y="3555197"/>
              <a:ext cx="3575050" cy="5181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ক্যাবল</a:t>
              </a:r>
              <a:r>
                <a:rPr lang="en-US" sz="20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0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দ্বারা</a:t>
              </a:r>
              <a:r>
                <a:rPr lang="en-US" sz="20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0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সংযুক্ত</a:t>
              </a:r>
              <a:endParaRPr lang="en-US" sz="20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10200" y="3886200"/>
            <a:ext cx="2959459" cy="2224608"/>
            <a:chOff x="-8973" y="3768934"/>
            <a:chExt cx="4754836" cy="2224608"/>
          </a:xfrm>
        </p:grpSpPr>
        <p:pic>
          <p:nvPicPr>
            <p:cNvPr id="17" name="Picture 2" descr="http://3.bp.blogspot.com/-_hikiJ2pbcw/UuKxPeaEIJI/AAAAAAAABXE/e83a_RfEv5s/s1600/router_f016-20120119084313-0000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944" y="3768934"/>
              <a:ext cx="1905001" cy="1584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-8973" y="5340286"/>
              <a:ext cx="4754836" cy="653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ক্যাবলবিহীন</a:t>
              </a:r>
              <a:r>
                <a:rPr lang="en-US" sz="18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18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মডেম</a:t>
              </a:r>
              <a:r>
                <a:rPr lang="en-US" sz="18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(Wireless)</a:t>
              </a:r>
            </a:p>
            <a:p>
              <a:pPr algn="ctr">
                <a:buNone/>
              </a:pPr>
              <a:r>
                <a:rPr lang="en-US" sz="18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Wi-Fi Modem</a:t>
              </a:r>
              <a:endParaRPr lang="en-US" sz="18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68713" y="3264128"/>
            <a:ext cx="1687642" cy="4909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Modem</a:t>
            </a:r>
            <a:endParaRPr lang="en-US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9223" name="Group 9222"/>
          <p:cNvGrpSpPr/>
          <p:nvPr/>
        </p:nvGrpSpPr>
        <p:grpSpPr>
          <a:xfrm>
            <a:off x="168713" y="1108345"/>
            <a:ext cx="3802430" cy="2155783"/>
            <a:chOff x="168713" y="1108345"/>
            <a:chExt cx="3802430" cy="2155783"/>
          </a:xfrm>
        </p:grpSpPr>
        <p:grpSp>
          <p:nvGrpSpPr>
            <p:cNvPr id="21" name="Group 20"/>
            <p:cNvGrpSpPr/>
            <p:nvPr/>
          </p:nvGrpSpPr>
          <p:grpSpPr>
            <a:xfrm>
              <a:off x="168713" y="1108345"/>
              <a:ext cx="3802430" cy="1304018"/>
              <a:chOff x="943542" y="1430153"/>
              <a:chExt cx="3802430" cy="1304018"/>
            </a:xfrm>
          </p:grpSpPr>
          <p:pic>
            <p:nvPicPr>
              <p:cNvPr id="9220" name="Picture 4" descr="http://www.abtech-me.com/media/categories/40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3542" y="1430153"/>
                <a:ext cx="1825625" cy="13040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432050" y="1914551"/>
                <a:ext cx="2313922" cy="65402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20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কম্পিউটারের</a:t>
                </a:r>
                <a:r>
                  <a:rPr lang="en-US" sz="2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ভেতরে</a:t>
                </a:r>
                <a:r>
                  <a:rPr lang="en-US" sz="2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থাকে</a:t>
                </a:r>
                <a:r>
                  <a:rPr lang="en-US" sz="2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(Internal)</a:t>
                </a:r>
                <a:endParaRPr lang="en-US" sz="2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  <p:cxnSp>
          <p:nvCxnSpPr>
            <p:cNvPr id="26" name="Straight Arrow Connector 25"/>
            <p:cNvCxnSpPr>
              <a:stCxn id="22" idx="0"/>
            </p:cNvCxnSpPr>
            <p:nvPr/>
          </p:nvCxnSpPr>
          <p:spPr bwMode="auto">
            <a:xfrm flipV="1">
              <a:off x="1012534" y="2269807"/>
              <a:ext cx="0" cy="994321"/>
            </a:xfrm>
            <a:prstGeom prst="straightConnector1">
              <a:avLst/>
            </a:prstGeom>
            <a:ln>
              <a:tailEnd type="triangle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224" name="Group 9223"/>
          <p:cNvGrpSpPr/>
          <p:nvPr/>
        </p:nvGrpSpPr>
        <p:grpSpPr>
          <a:xfrm>
            <a:off x="495300" y="3755032"/>
            <a:ext cx="3869084" cy="2051077"/>
            <a:chOff x="495300" y="3755032"/>
            <a:chExt cx="3869084" cy="2051077"/>
          </a:xfrm>
        </p:grpSpPr>
        <p:grpSp>
          <p:nvGrpSpPr>
            <p:cNvPr id="23" name="Group 22"/>
            <p:cNvGrpSpPr/>
            <p:nvPr/>
          </p:nvGrpSpPr>
          <p:grpSpPr>
            <a:xfrm>
              <a:off x="495300" y="4250947"/>
              <a:ext cx="3869084" cy="1555162"/>
              <a:chOff x="495300" y="4250947"/>
              <a:chExt cx="3869084" cy="1555162"/>
            </a:xfrm>
          </p:grpSpPr>
          <p:pic>
            <p:nvPicPr>
              <p:cNvPr id="9222" name="Picture 6" descr="http://icons.iconarchive.com/icons/icons-land/vista-hardware-devices/256/Modem-icon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" y="4250947"/>
                <a:ext cx="1555162" cy="1555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2050462" y="4701515"/>
                <a:ext cx="2313922" cy="65402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20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কম্পিউটারের</a:t>
                </a:r>
                <a:r>
                  <a:rPr lang="en-US" sz="2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বাহিরে</a:t>
                </a:r>
                <a:r>
                  <a:rPr lang="en-US" sz="2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থাকে</a:t>
                </a:r>
                <a:r>
                  <a:rPr lang="en-US" sz="2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(External)</a:t>
                </a:r>
                <a:endParaRPr lang="en-US" sz="2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 bwMode="auto">
            <a:xfrm>
              <a:off x="1037769" y="3755032"/>
              <a:ext cx="18521" cy="1021920"/>
            </a:xfrm>
            <a:prstGeom prst="straightConnector1">
              <a:avLst/>
            </a:prstGeom>
            <a:ln>
              <a:tailEnd type="triangle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230" name="Group 9229"/>
          <p:cNvGrpSpPr/>
          <p:nvPr/>
        </p:nvGrpSpPr>
        <p:grpSpPr>
          <a:xfrm>
            <a:off x="4364384" y="3264128"/>
            <a:ext cx="1321185" cy="2193423"/>
            <a:chOff x="4364384" y="3264128"/>
            <a:chExt cx="1321185" cy="2193423"/>
          </a:xfrm>
        </p:grpSpPr>
        <p:cxnSp>
          <p:nvCxnSpPr>
            <p:cNvPr id="9226" name="Elbow Connector 9225"/>
            <p:cNvCxnSpPr>
              <a:stCxn id="27" idx="3"/>
            </p:cNvCxnSpPr>
            <p:nvPr/>
          </p:nvCxnSpPr>
          <p:spPr bwMode="auto">
            <a:xfrm flipV="1">
              <a:off x="4364384" y="3264128"/>
              <a:ext cx="1321185" cy="1764400"/>
            </a:xfrm>
            <a:prstGeom prst="bentConnector2">
              <a:avLst/>
            </a:prstGeom>
            <a:ln/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29" name="Straight Connector 9228"/>
            <p:cNvCxnSpPr/>
            <p:nvPr/>
          </p:nvCxnSpPr>
          <p:spPr bwMode="auto">
            <a:xfrm>
              <a:off x="5685569" y="4719364"/>
              <a:ext cx="0" cy="738187"/>
            </a:xfrm>
            <a:prstGeom prst="line">
              <a:avLst/>
            </a:prstGeom>
            <a:ln/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556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মডেম</a:t>
            </a:r>
            <a:r>
              <a:rPr lang="en-US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(Modem</a:t>
            </a:r>
            <a:r>
              <a:rPr lang="en-US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) </a:t>
            </a:r>
            <a:r>
              <a:rPr lang="en-US" sz="4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পূর্বে-পরে</a:t>
            </a:r>
            <a:endParaRPr lang="en-US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26720" y="2056658"/>
            <a:ext cx="3154680" cy="3582142"/>
            <a:chOff x="457200" y="2486025"/>
            <a:chExt cx="3779520" cy="3071706"/>
          </a:xfrm>
        </p:grpSpPr>
        <p:pic>
          <p:nvPicPr>
            <p:cNvPr id="11266" name="Picture 2" descr="http://www.phonetray.com/help/dialup_modem_hiro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58" b="5814"/>
            <a:stretch/>
          </p:blipFill>
          <p:spPr bwMode="auto">
            <a:xfrm>
              <a:off x="457200" y="2486025"/>
              <a:ext cx="3695699" cy="2314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21970" y="4800601"/>
              <a:ext cx="3714750" cy="757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স্বল্প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গতির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কারনে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ডায়াল-আপ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মডেম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প্রায়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বাতিল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হয়ে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গেছে</a:t>
              </a:r>
              <a:endParaRPr lang="en-US" sz="2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31031" y="1173161"/>
            <a:ext cx="4072369" cy="5093512"/>
            <a:chOff x="4431031" y="1173161"/>
            <a:chExt cx="4072369" cy="5093512"/>
          </a:xfrm>
        </p:grpSpPr>
        <p:grpSp>
          <p:nvGrpSpPr>
            <p:cNvPr id="9" name="Group 8"/>
            <p:cNvGrpSpPr/>
            <p:nvPr/>
          </p:nvGrpSpPr>
          <p:grpSpPr>
            <a:xfrm>
              <a:off x="4431031" y="1173161"/>
              <a:ext cx="4072369" cy="5093512"/>
              <a:chOff x="4431031" y="1173161"/>
              <a:chExt cx="4072369" cy="509351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431031" y="1173161"/>
                <a:ext cx="4072369" cy="4030810"/>
                <a:chOff x="4431031" y="1173161"/>
                <a:chExt cx="4072369" cy="4030810"/>
              </a:xfrm>
            </p:grpSpPr>
            <p:pic>
              <p:nvPicPr>
                <p:cNvPr id="11268" name="Picture 4" descr="http://fastteks.com/CMFiles/Images/Modem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31031" y="1173161"/>
                  <a:ext cx="2438400" cy="2438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72" name="Picture 8" descr="http://www.diafaan.com/images/reviews/option_icon_505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74650" y="2182811"/>
                  <a:ext cx="1428750" cy="14287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74" name="Picture 10" descr="http://seg.sendspeak.com/router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6800" y="3406256"/>
                  <a:ext cx="2400300" cy="17977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8" name="TextBox 17"/>
              <p:cNvSpPr txBox="1"/>
              <p:nvPr/>
            </p:nvSpPr>
            <p:spPr>
              <a:xfrm>
                <a:off x="4431031" y="5509543"/>
                <a:ext cx="3565437" cy="7571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বর্তমানে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প্রচুর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পরিমানে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DSL </a:t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Wi-fi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Modem </a:t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ব্যবহৃত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হচ্ছে</a:t>
                </a:r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  <p:pic>
          <p:nvPicPr>
            <p:cNvPr id="2050" name="Picture 2" descr="http://2.bp.blogspot.com/-XBujmz0e4Vs/U0a87Brj3xI/AAAAAAAAAXI/ooYzYq7z--k/s1600/m2037465_370491+%28Custom%29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35" t="4000" r="10622" b="4000"/>
            <a:stretch/>
          </p:blipFill>
          <p:spPr bwMode="auto">
            <a:xfrm>
              <a:off x="7338338" y="3429667"/>
              <a:ext cx="1103823" cy="1750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868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531</Words>
  <Application>Microsoft Office PowerPoint</Application>
  <PresentationFormat>On-screen Show (4:3)</PresentationFormat>
  <Paragraphs>126</Paragraphs>
  <Slides>18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Nikosh</vt:lpstr>
      <vt:lpstr>NikoshBAN</vt:lpstr>
      <vt:lpstr>Siyam Rupali</vt:lpstr>
      <vt:lpstr>Vrinda</vt:lpstr>
      <vt:lpstr>Default Design</vt:lpstr>
      <vt:lpstr>নির্দেশনা স্লাইড</vt:lpstr>
      <vt:lpstr>PowerPoint Presentation</vt:lpstr>
      <vt:lpstr>PowerPoint Presentation</vt:lpstr>
      <vt:lpstr>এখানে কী ধরনের যন্ত্র ব্যবহার করে এক যন্ত্র অন্য যন্ত্রের সাথে সংযোগ করা হয়েছে?</vt:lpstr>
      <vt:lpstr>আজকের আলোচ্য বিষয় …</vt:lpstr>
      <vt:lpstr>শিখনফল</vt:lpstr>
      <vt:lpstr>মডেম (Modem) </vt:lpstr>
      <vt:lpstr>মডেম (Modem) এর প্রকারভেদ</vt:lpstr>
      <vt:lpstr>মডেম (Modem) পূর্বে-পরে</vt:lpstr>
      <vt:lpstr>ল্যান কার্ড (LAN Card)</vt:lpstr>
      <vt:lpstr>ল্যান কার্ড (LAN Card) প্রকারভেদ</vt:lpstr>
      <vt:lpstr>ইন্টারপ্রেটার</vt:lpstr>
      <vt:lpstr>দলগত কাজ</vt:lpstr>
      <vt:lpstr>মূল্যায়ন</vt:lpstr>
      <vt:lpstr>PowerPoint Presentation</vt:lpstr>
      <vt:lpstr>বাড়ির কাজ</vt:lpstr>
      <vt:lpstr>PowerPoint Presentation</vt:lpstr>
      <vt:lpstr>PowerPoint Presentation</vt:lpstr>
    </vt:vector>
  </TitlesOfParts>
  <Company>Dhaka Residential Model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Sayed Mahbub Hasan Amiri</dc:creator>
  <cp:lastModifiedBy>smhamiri</cp:lastModifiedBy>
  <cp:revision>235</cp:revision>
  <dcterms:created xsi:type="dcterms:W3CDTF">2014-05-10T11:53:28Z</dcterms:created>
  <dcterms:modified xsi:type="dcterms:W3CDTF">2016-08-10T07:11:03Z</dcterms:modified>
</cp:coreProperties>
</file>